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4BE3-0718-42D4-A916-FB76E8F7D574}" type="datetimeFigureOut">
              <a:rPr lang="cs-CZ" smtClean="0"/>
              <a:t>22. 3. 2017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F1E3-390E-49CF-A4AF-3585091D3E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929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64BE3-0718-42D4-A916-FB76E8F7D574}" type="datetimeFigureOut">
              <a:rPr lang="cs-CZ" smtClean="0"/>
              <a:t>22. 3. 2017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0F1E3-390E-49CF-A4AF-3585091D3E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050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 smtClean="0"/>
              <a:t>DTZ Liberec</a:t>
            </a:r>
            <a:r>
              <a:rPr lang="cs-CZ" smtClean="0"/>
              <a:t/>
            </a:r>
            <a:br>
              <a:rPr lang="cs-CZ" smtClean="0"/>
            </a:br>
            <a:r>
              <a:rPr lang="cs-CZ" sz="3600" b="1" smtClean="0"/>
              <a:t>IHR LIEFERANT VON TECHNOLOGISCHEN GERÄTEN</a:t>
            </a:r>
            <a:endParaRPr lang="cs-CZ" sz="3600" b="1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6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ÜBER UNS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9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UNSER TEAM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6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UNSERE ZIELE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65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UNSERE WERTE FÜR SIE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3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GEBIETE UNSERER TÄTIGKEIT</a:t>
            </a:r>
            <a:br>
              <a:rPr lang="cs-CZ" smtClean="0"/>
            </a:br>
            <a:r>
              <a:rPr lang="cs-CZ" smtClean="0"/>
              <a:t>- </a:t>
            </a:r>
            <a:r>
              <a:rPr lang="cs-CZ" sz="4000" b="1" smtClean="0"/>
              <a:t>vertikal</a:t>
            </a:r>
            <a:endParaRPr lang="cs-CZ" sz="4000" b="1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9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GEBIETE UNSERER TÄTIGKEIT </a:t>
            </a:r>
            <a:br>
              <a:rPr lang="cs-CZ" smtClean="0"/>
            </a:br>
            <a:r>
              <a:rPr lang="cs-CZ" smtClean="0"/>
              <a:t>- </a:t>
            </a:r>
            <a:r>
              <a:rPr lang="cs-CZ" sz="4000" b="1" smtClean="0"/>
              <a:t>horizontal</a:t>
            </a:r>
            <a:endParaRPr lang="cs-CZ" sz="4000" b="1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EMPFEHLUNGEN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2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EMPFEHLUNGEN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5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EMPFEHLUNGEN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55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ZERTIFIKATE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1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GEISTIGES EIGENTUM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cs-CZ" smtClean="0"/>
              <a:t>KONTAKTE</a:t>
            </a:r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66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Vlastní</PresentationFormat>
  <Paragraphs>13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DTZ Liberec IHR LIEFERANT VON TECHNOLOGISCHEN GERÄTEN</vt:lpstr>
      <vt:lpstr>ÜBER UNS</vt:lpstr>
      <vt:lpstr>UNSER TEAM</vt:lpstr>
      <vt:lpstr>UNSERE ZIELE</vt:lpstr>
      <vt:lpstr>UNSERE WERTE FÜR SIE</vt:lpstr>
      <vt:lpstr>GEBIETE UNSERER TÄTIGKEIT - vertikal</vt:lpstr>
      <vt:lpstr>GEBIETE UNSERER TÄTIGKEIT  - horizontal</vt:lpstr>
      <vt:lpstr>EMPFEHLUNGEN</vt:lpstr>
      <vt:lpstr>EMPFEHLUNGEN</vt:lpstr>
      <vt:lpstr>EMPFEHLUNGEN</vt:lpstr>
      <vt:lpstr>ZERTIFIKATE</vt:lpstr>
      <vt:lpstr>GEISTIGES EIGENTUM</vt:lpstr>
      <vt:lpstr>KONTAKTE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DTZ Liberec IHR LIEFERANT VON TECHNOLOGISCHEN GERÄTEN</dc:title>
  <dc:creator>LoBo</dc:creator>
  <cp:lastModifiedBy>LoBo</cp:lastModifiedBy>
  <cp:revision>1</cp:revision>
  <dcterms:created xsi:type="dcterms:W3CDTF">2017-03-22T13:00:31Z</dcterms:created>
  <dcterms:modified xsi:type="dcterms:W3CDTF">2017-03-22T13:00:31Z</dcterms:modified>
</cp:coreProperties>
</file>